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77" d="100"/>
          <a:sy n="77" d="100"/>
        </p:scale>
        <p:origin x="-120" y="-5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printerSettings" Target="printerSettings/printerSettings1.bin"/><Relationship Id="rId1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2/22/16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019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2/22/16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4982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2/22/16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941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2/22/16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933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2/22/16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952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2/22/16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301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2/22/16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940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2/22/16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067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2/22/16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128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2/22/16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116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2/22/16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5745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FECD78-3C8E-49F2-8FAB-59489D168ABB}" type="datetimeFigureOut">
              <a:rPr lang="en-US" smtClean="0"/>
              <a:t>2/22/16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7112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Cycler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0" y="0"/>
            <a:ext cx="10293430" cy="6858000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i="1" dirty="0" smtClean="0"/>
              <a:t>“For safer travel”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1957531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 is it for?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Cycler would be used by the everyday bicycle rider.</a:t>
            </a:r>
          </a:p>
          <a:p>
            <a:r>
              <a:rPr lang="en-US" dirty="0" smtClean="0"/>
              <a:t>May be especially useful for commuter, long distance, and professional cyclists.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alphaModFix amt="17000"/>
          </a:blip>
          <a:stretch>
            <a:fillRect/>
          </a:stretch>
        </p:blipFill>
        <p:spPr>
          <a:xfrm>
            <a:off x="-164943" y="1600200"/>
            <a:ext cx="9300883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5727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it for?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800"/>
          </a:xfrm>
        </p:spPr>
        <p:txBody>
          <a:bodyPr>
            <a:normAutofit/>
          </a:bodyPr>
          <a:lstStyle/>
          <a:p>
            <a:r>
              <a:rPr lang="en-US" sz="2800" dirty="0" smtClean="0"/>
              <a:t>Cycler is a complete data collecting system that allows bicycle riders to stay up to date with information that may be crucial for their trip. </a:t>
            </a:r>
          </a:p>
          <a:p>
            <a:r>
              <a:rPr lang="en-US" sz="2800" dirty="0" smtClean="0"/>
              <a:t>The system warns about recent hazards in the area as well as weather advisory that may affect travel.</a:t>
            </a:r>
          </a:p>
          <a:p>
            <a:r>
              <a:rPr lang="en-US" sz="2800" dirty="0" smtClean="0"/>
              <a:t>In case of an emergency, cycler would be able to contact help and send a report of your location.   </a:t>
            </a:r>
          </a:p>
          <a:p>
            <a:r>
              <a:rPr lang="en-US" sz="2800" dirty="0" smtClean="0"/>
              <a:t>Cycler would be able to collect the data of an accident. </a:t>
            </a:r>
          </a:p>
          <a:p>
            <a:endParaRPr lang="en-US" sz="28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alphaModFix amt="26000"/>
          </a:blip>
          <a:stretch>
            <a:fillRect/>
          </a:stretch>
        </p:blipFill>
        <p:spPr>
          <a:xfrm>
            <a:off x="0" y="1600200"/>
            <a:ext cx="9144000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7045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When will it be used?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Having a system attached to your bike allows cycler to be used whenever a cyclist wishes to ride. </a:t>
            </a:r>
          </a:p>
          <a:p>
            <a:r>
              <a:rPr lang="en-US" dirty="0" smtClean="0"/>
              <a:t>The system would be lightweight in order to not hinder the rider.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alphaModFix amt="17000"/>
          </a:blip>
          <a:stretch>
            <a:fillRect/>
          </a:stretch>
        </p:blipFill>
        <p:spPr>
          <a:xfrm>
            <a:off x="-1" y="1"/>
            <a:ext cx="9144001" cy="377746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alphaModFix amt="17000"/>
          </a:blip>
          <a:stretch>
            <a:fillRect/>
          </a:stretch>
        </p:blipFill>
        <p:spPr>
          <a:xfrm>
            <a:off x="1" y="3777467"/>
            <a:ext cx="9144000" cy="3080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2100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1711407"/>
            <a:ext cx="9135964" cy="514659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does it need to exist?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With a growth of bicycle riders in urban areas, Cycler is a necessity to keep people safe on the road especially in busy or hazardous conditions. </a:t>
            </a:r>
          </a:p>
          <a:p>
            <a:r>
              <a:rPr lang="en-US" dirty="0" smtClean="0"/>
              <a:t>Like car drivers using their dashboards, cyclist may require information like weather conditions and navigation while riding.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40333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Where will it be used?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00200"/>
            <a:ext cx="9144000" cy="5257800"/>
          </a:xfrm>
          <a:prstGeom prst="rect">
            <a:avLst/>
          </a:prstGeom>
          <a:solidFill>
            <a:schemeClr val="bg1">
              <a:alpha val="43000"/>
            </a:schemeClr>
          </a:solidFill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Cycler could essentially work wherever the user is riding.</a:t>
            </a:r>
          </a:p>
          <a:p>
            <a:r>
              <a:rPr lang="en-US" dirty="0" smtClean="0"/>
              <a:t>This </a:t>
            </a:r>
            <a:r>
              <a:rPr lang="en-US" dirty="0"/>
              <a:t>device would work well for both urban and long distance travel. </a:t>
            </a:r>
          </a:p>
        </p:txBody>
      </p:sp>
    </p:spTree>
    <p:extLst>
      <p:ext uri="{BB962C8B-B14F-4D97-AF65-F5344CB8AC3E}">
        <p14:creationId xmlns:p14="http://schemas.microsoft.com/office/powerpoint/2010/main" val="23184487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8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" dur="15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5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14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1169640"/>
            <a:ext cx="9145371" cy="56883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does it work?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53682094"/>
              </p:ext>
            </p:extLst>
          </p:nvPr>
        </p:nvGraphicFramePr>
        <p:xfrm>
          <a:off x="457200" y="1600200"/>
          <a:ext cx="8229600" cy="4882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114800"/>
                <a:gridCol w="4114800"/>
              </a:tblGrid>
              <a:tr h="816493">
                <a:tc>
                  <a:txBody>
                    <a:bodyPr/>
                    <a:lstStyle/>
                    <a:p>
                      <a:r>
                        <a:rPr lang="en-US" dirty="0" smtClean="0"/>
                        <a:t>Inputs</a:t>
                      </a:r>
                      <a:endParaRPr lang="en-US" dirty="0"/>
                    </a:p>
                  </a:txBody>
                  <a:tcPr>
                    <a:solidFill>
                      <a:schemeClr val="dk1">
                        <a:tint val="20000"/>
                        <a:alpha val="5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Outputs</a:t>
                      </a:r>
                      <a:endParaRPr lang="en-US" dirty="0"/>
                    </a:p>
                  </a:txBody>
                  <a:tcPr>
                    <a:solidFill>
                      <a:schemeClr val="dk1">
                        <a:tint val="20000"/>
                        <a:alpha val="59000"/>
                      </a:schemeClr>
                    </a:solidFill>
                  </a:tcPr>
                </a:tc>
              </a:tr>
              <a:tr h="865910">
                <a:tc>
                  <a:txBody>
                    <a:bodyPr/>
                    <a:lstStyle/>
                    <a:p>
                      <a:r>
                        <a:rPr lang="en-US" dirty="0" smtClean="0"/>
                        <a:t>Bike</a:t>
                      </a:r>
                      <a:r>
                        <a:rPr lang="en-US" baseline="0" dirty="0" smtClean="0"/>
                        <a:t> mount for device </a:t>
                      </a:r>
                      <a:endParaRPr lang="en-US" dirty="0"/>
                    </a:p>
                  </a:txBody>
                  <a:tcPr>
                    <a:solidFill>
                      <a:schemeClr val="dk1">
                        <a:tint val="20000"/>
                        <a:alpha val="5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dk1">
                        <a:tint val="20000"/>
                        <a:alpha val="59000"/>
                      </a:schemeClr>
                    </a:solidFill>
                  </a:tcPr>
                </a:tc>
              </a:tr>
              <a:tr h="81649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GPS location/signal</a:t>
                      </a:r>
                    </a:p>
                    <a:p>
                      <a:endParaRPr lang="en-US" dirty="0"/>
                    </a:p>
                  </a:txBody>
                  <a:tcPr>
                    <a:solidFill>
                      <a:schemeClr val="dk1">
                        <a:tint val="20000"/>
                        <a:alpha val="5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Dashboard compiles information</a:t>
                      </a:r>
                      <a:r>
                        <a:rPr lang="en-US" baseline="0" dirty="0" smtClean="0"/>
                        <a:t> to display to the user. User can recite commands to direct system to information pulled from internet connected device like a smartphone. In case of an emergency, user can touch for help. Device would record crash information.</a:t>
                      </a:r>
                      <a:endParaRPr lang="en-US" dirty="0"/>
                    </a:p>
                  </a:txBody>
                  <a:tcPr>
                    <a:solidFill>
                      <a:schemeClr val="dk1">
                        <a:tint val="20000"/>
                        <a:alpha val="59000"/>
                      </a:schemeClr>
                    </a:solidFill>
                  </a:tcPr>
                </a:tc>
              </a:tr>
              <a:tr h="816493"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dirty="0" smtClean="0"/>
                        <a:t>Telephon</a:t>
                      </a:r>
                      <a:r>
                        <a:rPr lang="en-US" baseline="0" dirty="0" smtClean="0"/>
                        <a:t>e transmitter/receiver</a:t>
                      </a:r>
                    </a:p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baseline="0" dirty="0" smtClean="0"/>
                        <a:t>Voice Control</a:t>
                      </a:r>
                    </a:p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baseline="0" dirty="0" smtClean="0"/>
                        <a:t>User touch</a:t>
                      </a:r>
                    </a:p>
                  </a:txBody>
                  <a:tcPr>
                    <a:solidFill>
                      <a:schemeClr val="dk1">
                        <a:tint val="20000"/>
                        <a:alpha val="5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dk1">
                        <a:tint val="20000"/>
                        <a:alpha val="59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441511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 Black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 Black .thmx</Template>
  <TotalTime>53</TotalTime>
  <Words>307</Words>
  <Application>Microsoft Macintosh PowerPoint</Application>
  <PresentationFormat>On-screen Show (4:3)</PresentationFormat>
  <Paragraphs>29</Paragraphs>
  <Slides>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8" baseType="lpstr">
      <vt:lpstr> Black </vt:lpstr>
      <vt:lpstr>Cycler</vt:lpstr>
      <vt:lpstr>Who is it for?</vt:lpstr>
      <vt:lpstr>What is it for?</vt:lpstr>
      <vt:lpstr>When will it be used?</vt:lpstr>
      <vt:lpstr>Why does it need to exist?</vt:lpstr>
      <vt:lpstr>Where will it be used?</vt:lpstr>
      <vt:lpstr>How does it work?</vt:lpstr>
    </vt:vector>
  </TitlesOfParts>
  <Company>Planet Earth Taxi Company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Cycler</dc:title>
  <dc:creator>Brendan Picca</dc:creator>
  <cp:lastModifiedBy>Brendan Picca</cp:lastModifiedBy>
  <cp:revision>6</cp:revision>
  <dcterms:created xsi:type="dcterms:W3CDTF">2016-02-22T05:28:37Z</dcterms:created>
  <dcterms:modified xsi:type="dcterms:W3CDTF">2016-02-22T06:22:17Z</dcterms:modified>
</cp:coreProperties>
</file>